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79.png"/><Relationship Id="rId7" Type="http://schemas.openxmlformats.org/officeDocument/2006/relationships/image" Target="../media/image80.png"/><Relationship Id="rId8" Type="http://schemas.openxmlformats.org/officeDocument/2006/relationships/image" Target="../media/image81.png"/><Relationship Id="rId9" Type="http://schemas.openxmlformats.org/officeDocument/2006/relationships/image" Target="../media/image82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5" Type="http://schemas.openxmlformats.org/officeDocument/2006/relationships/image" Target="../media/image94.png"/><Relationship Id="rId6" Type="http://schemas.openxmlformats.org/officeDocument/2006/relationships/image" Target="../media/image95.png"/><Relationship Id="rId7" Type="http://schemas.openxmlformats.org/officeDocument/2006/relationships/image" Target="../media/image96.png"/><Relationship Id="rId8" Type="http://schemas.openxmlformats.org/officeDocument/2006/relationships/image" Target="../media/image97.png"/><Relationship Id="rId9" Type="http://schemas.openxmlformats.org/officeDocument/2006/relationships/image" Target="../media/image98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Relationship Id="rId4" Type="http://schemas.openxmlformats.org/officeDocument/2006/relationships/image" Target="../media/image101.png"/><Relationship Id="rId5" Type="http://schemas.openxmlformats.org/officeDocument/2006/relationships/image" Target="../media/image102.png"/><Relationship Id="rId6" Type="http://schemas.openxmlformats.org/officeDocument/2006/relationships/image" Target="../media/image103.png"/><Relationship Id="rId7" Type="http://schemas.openxmlformats.org/officeDocument/2006/relationships/image" Target="../media/image104.png"/><Relationship Id="rId8" Type="http://schemas.openxmlformats.org/officeDocument/2006/relationships/image" Target="../media/image105.png"/><Relationship Id="rId9" Type="http://schemas.openxmlformats.org/officeDocument/2006/relationships/image" Target="../media/image106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Relationship Id="rId3" Type="http://schemas.openxmlformats.org/officeDocument/2006/relationships/image" Target="../media/image112.png"/><Relationship Id="rId4" Type="http://schemas.openxmlformats.org/officeDocument/2006/relationships/image" Target="../media/image113.png"/><Relationship Id="rId5" Type="http://schemas.openxmlformats.org/officeDocument/2006/relationships/image" Target="../media/image114.png"/><Relationship Id="rId6" Type="http://schemas.openxmlformats.org/officeDocument/2006/relationships/image" Target="../media/image115.png"/><Relationship Id="rId7" Type="http://schemas.openxmlformats.org/officeDocument/2006/relationships/image" Target="../media/image116.png"/><Relationship Id="rId8" Type="http://schemas.openxmlformats.org/officeDocument/2006/relationships/image" Target="../media/image117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3" Type="http://schemas.openxmlformats.org/officeDocument/2006/relationships/image" Target="../media/image128.png"/><Relationship Id="rId4" Type="http://schemas.openxmlformats.org/officeDocument/2006/relationships/image" Target="../media/image129.png"/><Relationship Id="rId5" Type="http://schemas.openxmlformats.org/officeDocument/2006/relationships/image" Target="../media/image130.png"/><Relationship Id="rId6" Type="http://schemas.openxmlformats.org/officeDocument/2006/relationships/image" Target="../media/image131.png"/><Relationship Id="rId7" Type="http://schemas.openxmlformats.org/officeDocument/2006/relationships/image" Target="../media/image132.png"/><Relationship Id="rId8" Type="http://schemas.openxmlformats.org/officeDocument/2006/relationships/image" Target="../media/image133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png"/><Relationship Id="rId4" Type="http://schemas.openxmlformats.org/officeDocument/2006/relationships/image" Target="../media/image136.png"/><Relationship Id="rId5" Type="http://schemas.openxmlformats.org/officeDocument/2006/relationships/image" Target="../media/image137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png"/><Relationship Id="rId3" Type="http://schemas.openxmlformats.org/officeDocument/2006/relationships/image" Target="../media/image139.png"/><Relationship Id="rId4" Type="http://schemas.openxmlformats.org/officeDocument/2006/relationships/image" Target="../media/image140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png"/><Relationship Id="rId4" Type="http://schemas.openxmlformats.org/officeDocument/2006/relationships/image" Target="../media/image143.png"/><Relationship Id="rId5" Type="http://schemas.openxmlformats.org/officeDocument/2006/relationships/image" Target="../media/image144.png"/><Relationship Id="rId6" Type="http://schemas.openxmlformats.org/officeDocument/2006/relationships/image" Target="../media/image145.png"/><Relationship Id="rId7" Type="http://schemas.openxmlformats.org/officeDocument/2006/relationships/image" Target="../media/image146.png"/><Relationship Id="rId8" Type="http://schemas.openxmlformats.org/officeDocument/2006/relationships/image" Target="../media/image147.png"/><Relationship Id="rId9" Type="http://schemas.openxmlformats.org/officeDocument/2006/relationships/image" Target="../media/image148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png"/><Relationship Id="rId4" Type="http://schemas.openxmlformats.org/officeDocument/2006/relationships/image" Target="../media/image151.png"/><Relationship Id="rId5" Type="http://schemas.openxmlformats.org/officeDocument/2006/relationships/image" Target="../media/image152.png"/><Relationship Id="rId6" Type="http://schemas.openxmlformats.org/officeDocument/2006/relationships/image" Target="../media/image153.png"/><Relationship Id="rId7" Type="http://schemas.openxmlformats.org/officeDocument/2006/relationships/image" Target="../media/image154.png"/><Relationship Id="rId8" Type="http://schemas.openxmlformats.org/officeDocument/2006/relationships/image" Target="../media/image155.png"/><Relationship Id="rId9" Type="http://schemas.openxmlformats.org/officeDocument/2006/relationships/image" Target="../media/image156.png"/><Relationship Id="rId10" Type="http://schemas.openxmlformats.org/officeDocument/2006/relationships/image" Target="../media/image157.png"/><Relationship Id="rId11" Type="http://schemas.openxmlformats.org/officeDocument/2006/relationships/image" Target="../media/image158.png"/><Relationship Id="rId12" Type="http://schemas.openxmlformats.org/officeDocument/2006/relationships/image" Target="../media/image15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Relationship Id="rId9" Type="http://schemas.openxmlformats.org/officeDocument/2006/relationships/image" Target="../media/image38.png"/><Relationship Id="rId10" Type="http://schemas.openxmlformats.org/officeDocument/2006/relationships/image" Target="../media/image39.png"/><Relationship Id="rId11" Type="http://schemas.openxmlformats.org/officeDocument/2006/relationships/image" Target="../media/image40.png"/><Relationship Id="rId12" Type="http://schemas.openxmlformats.org/officeDocument/2006/relationships/image" Target="../media/image41.png"/><Relationship Id="rId13" Type="http://schemas.openxmlformats.org/officeDocument/2006/relationships/image" Target="../media/image42.png"/><Relationship Id="rId14" Type="http://schemas.openxmlformats.org/officeDocument/2006/relationships/image" Target="../media/image43.png"/><Relationship Id="rId15" Type="http://schemas.openxmlformats.org/officeDocument/2006/relationships/image" Target="../media/image44.png"/><Relationship Id="rId16" Type="http://schemas.openxmlformats.org/officeDocument/2006/relationships/image" Target="../media/image45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9310" y="8016386"/>
            <a:ext cx="8631979" cy="171044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47041" y="569928"/>
            <a:ext cx="5044635" cy="19277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057143" y="2057143"/>
            <a:ext cx="6171429" cy="6171429"/>
            <a:chOff x="6057143" y="2057143"/>
            <a:chExt cx="6171429" cy="61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057143" y="2057143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055" y="-1169140"/>
            <a:ext cx="5455603" cy="11375402"/>
            <a:chOff x="6415055" y="-1169140"/>
            <a:chExt cx="5455603" cy="113754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162047" y="-6382048"/>
              <a:ext cx="10911207" cy="227508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415055" y="-1169140"/>
              <a:ext cx="5455603" cy="113754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462" y="500636"/>
            <a:ext cx="4490283" cy="9636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3658" y="7716010"/>
            <a:ext cx="8954455" cy="914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20260" y="8626898"/>
            <a:ext cx="9401843" cy="10342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331005" y="1981616"/>
            <a:ext cx="9269538" cy="5079449"/>
            <a:chOff x="4331005" y="1981616"/>
            <a:chExt cx="9269538" cy="507944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331005" y="1981616"/>
              <a:ext cx="9269538" cy="50794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055" y="-1169140"/>
            <a:ext cx="5455603" cy="11375402"/>
            <a:chOff x="6415055" y="-1169140"/>
            <a:chExt cx="5455603" cy="113754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162047" y="-6382048"/>
              <a:ext cx="10911207" cy="227508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415055" y="-1169140"/>
              <a:ext cx="5455603" cy="113754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19462" y="500636"/>
            <a:ext cx="4490283" cy="96363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3658" y="7716010"/>
            <a:ext cx="8954455" cy="914610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20260" y="8626898"/>
            <a:ext cx="9401843" cy="10342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86448" y="1971071"/>
            <a:ext cx="9293292" cy="5050357"/>
            <a:chOff x="4286448" y="1971071"/>
            <a:chExt cx="9293292" cy="50503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286448" y="1971071"/>
              <a:ext cx="9293292" cy="50503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055" y="-1169140"/>
            <a:ext cx="5455603" cy="11375402"/>
            <a:chOff x="6415055" y="-1169140"/>
            <a:chExt cx="5455603" cy="113754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162047" y="-6382048"/>
              <a:ext cx="10911207" cy="227508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415055" y="-1169140"/>
              <a:ext cx="5455603" cy="113754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77058" y="7716010"/>
            <a:ext cx="11953525" cy="9146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29546" y="8579279"/>
            <a:ext cx="10935074" cy="10342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44632" y="2003498"/>
            <a:ext cx="9311785" cy="5023146"/>
            <a:chOff x="4244632" y="2003498"/>
            <a:chExt cx="9311785" cy="502314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44632" y="2003498"/>
              <a:ext cx="9311785" cy="5023146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462" y="500636"/>
            <a:ext cx="6988298" cy="9636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055" y="-1169140"/>
            <a:ext cx="5455603" cy="11375402"/>
            <a:chOff x="6415055" y="-1169140"/>
            <a:chExt cx="5455603" cy="113754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162047" y="-6382048"/>
              <a:ext cx="10911207" cy="227508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415055" y="-1169140"/>
              <a:ext cx="5455603" cy="113754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3658" y="7716010"/>
            <a:ext cx="8810161" cy="9146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0259" y="8626897"/>
            <a:ext cx="9454864" cy="10939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285600" y="2013583"/>
            <a:ext cx="9212813" cy="5008209"/>
            <a:chOff x="4285600" y="2013583"/>
            <a:chExt cx="9212813" cy="500820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85600" y="2013583"/>
              <a:ext cx="9212813" cy="500820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462" y="500636"/>
            <a:ext cx="6840585" cy="963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415055" y="-1169140"/>
            <a:ext cx="5455603" cy="11375402"/>
            <a:chOff x="6415055" y="-1169140"/>
            <a:chExt cx="5455603" cy="1137540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0">
              <a:off x="4162047" y="-6382048"/>
              <a:ext cx="10911207" cy="2275080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0">
              <a:off x="6415055" y="-1169140"/>
              <a:ext cx="5455603" cy="11375402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23658" y="7716010"/>
            <a:ext cx="8951928" cy="9146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20259" y="8626897"/>
            <a:ext cx="9185347" cy="10469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197949" y="2008438"/>
            <a:ext cx="9198877" cy="5032832"/>
            <a:chOff x="4197949" y="2008438"/>
            <a:chExt cx="9198877" cy="503283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197949" y="2008438"/>
              <a:ext cx="9198877" cy="503283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19462" y="500636"/>
            <a:ext cx="6618434" cy="9636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887" y="3946582"/>
            <a:ext cx="9678543" cy="25860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20259" y="6150707"/>
            <a:ext cx="7659669" cy="10634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33" y="-8044615"/>
            <a:ext cx="18439841" cy="11414262"/>
            <a:chOff x="-23733" y="-8044615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3733" y="-8044615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40151" y="8542030"/>
            <a:ext cx="6267883" cy="107858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8355" y="521977"/>
            <a:ext cx="7700323" cy="1471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16068" y="4493456"/>
            <a:ext cx="3487496" cy="3487496"/>
            <a:chOff x="1916068" y="4493456"/>
            <a:chExt cx="3487496" cy="34874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16068" y="4493456"/>
              <a:ext cx="3487496" cy="34874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231996" y="3714370"/>
            <a:ext cx="11287101" cy="5262611"/>
            <a:chOff x="6231996" y="3714370"/>
            <a:chExt cx="11287101" cy="526261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31996" y="3714370"/>
              <a:ext cx="11287101" cy="526261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94830" y="9026506"/>
            <a:ext cx="8361536" cy="68677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33" y="-8044615"/>
            <a:ext cx="18439841" cy="11414262"/>
            <a:chOff x="-23733" y="-8044615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3733" y="-8044615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355" y="521977"/>
            <a:ext cx="9716628" cy="147118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3181" y="3970131"/>
            <a:ext cx="8689461" cy="5515101"/>
            <a:chOff x="553181" y="3970131"/>
            <a:chExt cx="8689461" cy="551510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7944" y="8542030"/>
              <a:ext cx="6363812" cy="1049864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971753" y="3970131"/>
              <a:ext cx="3852317" cy="3852317"/>
              <a:chOff x="2971753" y="3970131"/>
              <a:chExt cx="3852317" cy="3852317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2971753" y="3970131"/>
                <a:ext cx="3852317" cy="3852317"/>
              </a:xfrm>
              <a:prstGeom prst="rect">
                <a:avLst/>
              </a:prstGeom>
            </p:spPr>
          </p:pic>
        </p:grpSp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0344" y="8542030"/>
            <a:ext cx="7712506" cy="11308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995866" y="4571352"/>
            <a:ext cx="3404446" cy="3404446"/>
            <a:chOff x="9995866" y="4571352"/>
            <a:chExt cx="3404446" cy="340444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95866" y="4571352"/>
              <a:ext cx="3404446" cy="340444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204326" y="4902922"/>
            <a:ext cx="2616236" cy="2550830"/>
            <a:chOff x="14204326" y="4902922"/>
            <a:chExt cx="2616236" cy="255083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204326" y="4902922"/>
              <a:ext cx="2616236" cy="255083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92246" y="5711551"/>
            <a:ext cx="1016130" cy="1016130"/>
            <a:chOff x="12892246" y="5711551"/>
            <a:chExt cx="1016130" cy="1016130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892246" y="5711551"/>
              <a:ext cx="1016130" cy="101613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33" y="-8044615"/>
            <a:ext cx="18439841" cy="11414262"/>
            <a:chOff x="-23733" y="-8044615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3733" y="-8044615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0335" y="8656640"/>
            <a:ext cx="6389958" cy="60023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7879" y="521977"/>
            <a:ext cx="4889986" cy="1453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88933" y="3681189"/>
            <a:ext cx="6702737" cy="4917692"/>
            <a:chOff x="2188933" y="3681189"/>
            <a:chExt cx="6702737" cy="491769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88933" y="3681189"/>
              <a:ext cx="6702737" cy="491769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52716" y="8664259"/>
            <a:ext cx="7463573" cy="600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66969" y="5331949"/>
            <a:ext cx="6171429" cy="2081063"/>
            <a:chOff x="10366969" y="5331949"/>
            <a:chExt cx="6171429" cy="2081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366969" y="5331949"/>
              <a:ext cx="6171429" cy="20810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749" y="-8083356"/>
            <a:ext cx="18439841" cy="11414262"/>
            <a:chOff x="53749" y="-8083356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3749" y="-8083356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8355" y="521977"/>
            <a:ext cx="3996924" cy="1453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56090" y="2243276"/>
            <a:ext cx="17373533" cy="7674399"/>
            <a:chOff x="456090" y="2243276"/>
            <a:chExt cx="17373533" cy="767439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6090" y="2243276"/>
              <a:ext cx="17373533" cy="767439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33" y="-8044615"/>
            <a:ext cx="18439841" cy="11414262"/>
            <a:chOff x="-23733" y="-8044615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3733" y="-8044615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5022" y="712453"/>
            <a:ext cx="2209907" cy="14533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41358" y="6214973"/>
            <a:ext cx="16994832" cy="1352531"/>
            <a:chOff x="641358" y="6214973"/>
            <a:chExt cx="16994832" cy="135253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41358" y="7073790"/>
              <a:ext cx="16994832" cy="493714"/>
              <a:chOff x="641358" y="7073790"/>
              <a:chExt cx="16994832" cy="49371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41358" y="7073790"/>
                <a:ext cx="16994832" cy="493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142113" y="6229870"/>
              <a:ext cx="1780235" cy="1272205"/>
              <a:chOff x="1142113" y="6229870"/>
              <a:chExt cx="1780235" cy="1272205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065924" y="6153681"/>
                <a:ext cx="1946093" cy="827410"/>
              </a:xfrm>
              <a:prstGeom prst="rect">
                <a:avLst/>
              </a:prstGeom>
            </p:spPr>
          </p:pic>
          <p:grpSp>
            <p:nvGrpSpPr>
              <p:cNvPr id="1005" name="그룹 1005"/>
              <p:cNvGrpSpPr/>
              <p:nvPr/>
            </p:nvGrpSpPr>
            <p:grpSpPr>
              <a:xfrm>
                <a:off x="1850802" y="7139219"/>
                <a:ext cx="362856" cy="362856"/>
                <a:chOff x="1850802" y="7139219"/>
                <a:chExt cx="362856" cy="362856"/>
              </a:xfrm>
            </p:grpSpPr>
            <p:pic>
              <p:nvPicPr>
                <p:cNvPr id="13" name="Object 12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850802" y="7139219"/>
                  <a:ext cx="362856" cy="362856"/>
                </a:xfrm>
                <a:prstGeom prst="rect">
                  <a:avLst/>
                </a:prstGeom>
              </p:spPr>
            </p:pic>
          </p:grpSp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854324" y="6138784"/>
              <a:ext cx="2931985" cy="820807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5115392" y="7139219"/>
              <a:ext cx="362856" cy="362856"/>
              <a:chOff x="5115392" y="7139219"/>
              <a:chExt cx="362856" cy="36285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15392" y="7139219"/>
                <a:ext cx="362856" cy="36285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7555975" y="6221706"/>
              <a:ext cx="3130228" cy="1279997"/>
              <a:chOff x="7555975" y="6221706"/>
              <a:chExt cx="3130228" cy="127999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7479786" y="6145518"/>
                <a:ext cx="3354025" cy="827410"/>
              </a:xfrm>
              <a:prstGeom prst="rect">
                <a:avLst/>
              </a:prstGeom>
            </p:spPr>
          </p:pic>
          <p:grpSp>
            <p:nvGrpSpPr>
              <p:cNvPr id="1008" name="그룹 1008"/>
              <p:cNvGrpSpPr/>
              <p:nvPr/>
            </p:nvGrpSpPr>
            <p:grpSpPr>
              <a:xfrm>
                <a:off x="8961429" y="7138848"/>
                <a:ext cx="362856" cy="362856"/>
                <a:chOff x="8961429" y="7138848"/>
                <a:chExt cx="362856" cy="362856"/>
              </a:xfrm>
            </p:grpSpPr>
            <p:pic>
              <p:nvPicPr>
                <p:cNvPr id="23" name="Object 22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8961429" y="7138848"/>
                  <a:ext cx="362856" cy="3628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1334993" y="6221706"/>
              <a:ext cx="2296843" cy="1280369"/>
              <a:chOff x="11334993" y="6221706"/>
              <a:chExt cx="2296843" cy="1280369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1258804" y="6145518"/>
                <a:ext cx="2437535" cy="827410"/>
              </a:xfrm>
              <a:prstGeom prst="rect">
                <a:avLst/>
              </a:prstGeom>
            </p:spPr>
          </p:pic>
          <p:grpSp>
            <p:nvGrpSpPr>
              <p:cNvPr id="1010" name="그룹 1010"/>
              <p:cNvGrpSpPr/>
              <p:nvPr/>
            </p:nvGrpSpPr>
            <p:grpSpPr>
              <a:xfrm>
                <a:off x="12301987" y="7139219"/>
                <a:ext cx="362856" cy="362856"/>
                <a:chOff x="12301987" y="7139219"/>
                <a:chExt cx="362856" cy="362856"/>
              </a:xfrm>
            </p:grpSpPr>
            <p:pic>
              <p:nvPicPr>
                <p:cNvPr id="29" name="Object 28"/>
                <p:cNvPicPr>
                  <a:picLocks noChangeAspect="1"/>
                </p:cNvPicPr>
                <p:nvPr/>
              </p:nvPicPr>
              <p:blipFill>
                <a:blip r:embed="rId12" cstate="print"/>
                <a:stretch>
                  <a:fillRect/>
                </a:stretch>
              </p:blipFill>
              <p:spPr>
                <a:xfrm>
                  <a:off x="12301987" y="7139219"/>
                  <a:ext cx="362856" cy="36285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4453061" y="6224497"/>
              <a:ext cx="2674013" cy="1277578"/>
              <a:chOff x="14453061" y="6224497"/>
              <a:chExt cx="2674013" cy="1277578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4376872" y="6148308"/>
                <a:ext cx="2870432" cy="827410"/>
              </a:xfrm>
              <a:prstGeom prst="rect">
                <a:avLst/>
              </a:prstGeom>
            </p:spPr>
          </p:pic>
          <p:grpSp>
            <p:nvGrpSpPr>
              <p:cNvPr id="1012" name="그룹 1012"/>
              <p:cNvGrpSpPr/>
              <p:nvPr/>
            </p:nvGrpSpPr>
            <p:grpSpPr>
              <a:xfrm>
                <a:off x="15608640" y="7139219"/>
                <a:ext cx="362856" cy="362856"/>
                <a:chOff x="15608640" y="7139219"/>
                <a:chExt cx="362856" cy="362856"/>
              </a:xfrm>
            </p:grpSpPr>
            <p:pic>
              <p:nvPicPr>
                <p:cNvPr id="35" name="Object 34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5608640" y="7139219"/>
                  <a:ext cx="362856" cy="36285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13" name="그룹 1013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887" y="3946582"/>
            <a:ext cx="10418147" cy="25860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33" y="-8044615"/>
            <a:ext cx="18439841" cy="11414262"/>
            <a:chOff x="-23733" y="-8044615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0800000">
              <a:off x="-23733" y="-8044615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5176" y="691112"/>
            <a:ext cx="3209370" cy="96245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2217" y="8435814"/>
            <a:ext cx="5985446" cy="125947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341184" y="8435814"/>
            <a:ext cx="4465244" cy="125947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07442" y="3834538"/>
            <a:ext cx="6171429" cy="4353716"/>
            <a:chOff x="1607442" y="3834538"/>
            <a:chExt cx="6171429" cy="43537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07442" y="3834538"/>
              <a:ext cx="6171429" cy="435371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680355" y="4111190"/>
            <a:ext cx="6171429" cy="1377203"/>
            <a:chOff x="10680355" y="4111190"/>
            <a:chExt cx="6171429" cy="13772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680355" y="4111190"/>
              <a:ext cx="6171429" cy="13772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0355" y="5982450"/>
            <a:ext cx="6171429" cy="2205804"/>
            <a:chOff x="10680355" y="5982450"/>
            <a:chExt cx="6171429" cy="220580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680355" y="5982450"/>
              <a:ext cx="6171429" cy="220580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5176" y="691112"/>
            <a:ext cx="3212322" cy="962456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8554" y="7309706"/>
            <a:ext cx="13269209" cy="1184580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95296" y="8271125"/>
            <a:ext cx="9895003" cy="638797"/>
          </a:xfrm>
          <a:prstGeom prst="rect">
            <a:avLst/>
          </a:prstGeom>
        </p:spPr>
      </p:pic>
      <p:pic>
        <p:nvPicPr>
          <p:cNvPr id="5" name="Object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68555" y="2788328"/>
            <a:ext cx="17816720" cy="5898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845138" y="3169268"/>
            <a:ext cx="10708317" cy="63657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69200" y="3905344"/>
            <a:ext cx="14522513" cy="63879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424437" y="4832086"/>
            <a:ext cx="18615413" cy="2187116"/>
            <a:chOff x="424437" y="4832086"/>
            <a:chExt cx="18615413" cy="2187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76819" y="4784468"/>
              <a:ext cx="17835132" cy="1184580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838154" y="5850163"/>
              <a:ext cx="9451522" cy="634352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45773" y="6429211"/>
              <a:ext cx="12501926" cy="63879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902915" y="8754934"/>
            <a:ext cx="14512037" cy="6387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887" y="3946582"/>
            <a:ext cx="8973866" cy="258600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33" y="-8044615"/>
            <a:ext cx="18439841" cy="11414262"/>
            <a:chOff x="-23733" y="-8044615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-23733" y="-8044615"/>
              <a:ext cx="18439841" cy="1141426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5152" y="3674409"/>
            <a:ext cx="6191490" cy="4643617"/>
            <a:chOff x="1285152" y="3674409"/>
            <a:chExt cx="6191490" cy="464361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5152" y="3674409"/>
              <a:ext cx="6191490" cy="4643617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17919" y="8538176"/>
            <a:ext cx="2180793" cy="7004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9070" y="9176313"/>
            <a:ext cx="7598173" cy="62933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47487" y="4885411"/>
            <a:ext cx="9703778" cy="62817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45022" y="712453"/>
            <a:ext cx="3186835" cy="14533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47487" y="5503001"/>
            <a:ext cx="8223812" cy="65103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50287" y="6136430"/>
            <a:ext cx="9795421" cy="1044292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576601" y="6600982"/>
            <a:ext cx="5135883" cy="62055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8305" y="3646627"/>
            <a:ext cx="8689461" cy="6150173"/>
            <a:chOff x="6958305" y="3646627"/>
            <a:chExt cx="8689461" cy="6150173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6958305" y="8259819"/>
              <a:ext cx="8689461" cy="1536981"/>
              <a:chOff x="6958305" y="8259819"/>
              <a:chExt cx="8689461" cy="1536981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140071" y="8195319"/>
                <a:ext cx="1928812" cy="700473"/>
              </a:xfrm>
              <a:prstGeom prst="rect">
                <a:avLst/>
              </a:prstGeom>
            </p:spPr>
          </p:pic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6903068" y="8856316"/>
                <a:ext cx="5997040" cy="1078586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9590841" y="3646627"/>
              <a:ext cx="3424388" cy="4167671"/>
              <a:chOff x="9590841" y="3646627"/>
              <a:chExt cx="3424388" cy="4167671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9590841" y="3646627"/>
                <a:ext cx="3424388" cy="4167671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1656343" y="3656151"/>
            <a:ext cx="8689461" cy="6148163"/>
            <a:chOff x="-1656343" y="3656151"/>
            <a:chExt cx="8689461" cy="614816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656343" y="8259819"/>
              <a:ext cx="8689461" cy="1544495"/>
              <a:chOff x="-1656343" y="8259819"/>
              <a:chExt cx="8689461" cy="1544495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5414" y="8195319"/>
                <a:ext cx="1926662" cy="700473"/>
              </a:xfrm>
              <a:prstGeom prst="rect">
                <a:avLst/>
              </a:prstGeom>
            </p:spPr>
          </p:pic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711579" y="8856316"/>
                <a:ext cx="5765783" cy="107858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98218" y="3656151"/>
              <a:ext cx="4180339" cy="4154664"/>
              <a:chOff x="598218" y="3656151"/>
              <a:chExt cx="4180339" cy="4154664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598218" y="3656151"/>
                <a:ext cx="4180339" cy="415466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-23733" y="-8044615"/>
            <a:ext cx="18439841" cy="11414262"/>
            <a:chOff x="-23733" y="-8044615"/>
            <a:chExt cx="18439841" cy="1141426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0800000">
              <a:off x="-23733" y="-8044615"/>
              <a:ext cx="18439841" cy="1141426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45022" y="712453"/>
            <a:ext cx="4095957" cy="144620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52471" y="8195319"/>
            <a:ext cx="1927522" cy="69617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615478" y="8856316"/>
            <a:ext cx="5558278" cy="107858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133527" y="3646627"/>
            <a:ext cx="4038532" cy="4165914"/>
            <a:chOff x="5133527" y="3646627"/>
            <a:chExt cx="4038532" cy="41659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33527" y="3646627"/>
              <a:ext cx="4038532" cy="41659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84952" y="3656151"/>
            <a:ext cx="8689461" cy="6140649"/>
            <a:chOff x="11184952" y="3656151"/>
            <a:chExt cx="8689461" cy="6140649"/>
          </a:xfrm>
        </p:grpSpPr>
        <p:grpSp>
          <p:nvGrpSpPr>
            <p:cNvPr id="1011" name="그룹 1011"/>
            <p:cNvGrpSpPr/>
            <p:nvPr/>
          </p:nvGrpSpPr>
          <p:grpSpPr>
            <a:xfrm>
              <a:off x="11184952" y="8259819"/>
              <a:ext cx="8689461" cy="1536981"/>
              <a:chOff x="11184952" y="8259819"/>
              <a:chExt cx="8689461" cy="153698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4366738" y="8195319"/>
                <a:ext cx="1940852" cy="696173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129716" y="8856316"/>
                <a:ext cx="5696553" cy="107858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3528507" y="3656151"/>
              <a:ext cx="4002352" cy="4158147"/>
              <a:chOff x="13528507" y="3656151"/>
              <a:chExt cx="4002352" cy="4158147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3528507" y="3656151"/>
                <a:ext cx="4002352" cy="4158147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887" y="3946582"/>
            <a:ext cx="10559728" cy="257489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18971" y="1812528"/>
            <a:ext cx="18439841" cy="11414262"/>
            <a:chOff x="-118971" y="1812528"/>
            <a:chExt cx="18439841" cy="1141426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18971" y="1812528"/>
              <a:ext cx="18439841" cy="1141426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4700" y="500636"/>
            <a:ext cx="3299176" cy="95832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28570" y="8277907"/>
            <a:ext cx="7687097" cy="83756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3953" y="3276025"/>
            <a:ext cx="8115109" cy="4807691"/>
            <a:chOff x="783953" y="3276025"/>
            <a:chExt cx="8115109" cy="480769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3953" y="3276025"/>
              <a:ext cx="8115109" cy="48076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379949" y="3276025"/>
            <a:ext cx="8501404" cy="4807691"/>
            <a:chOff x="9379949" y="3276025"/>
            <a:chExt cx="8501404" cy="480769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79949" y="3276025"/>
              <a:ext cx="8501404" cy="4807691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22878" y="8277907"/>
            <a:ext cx="8676025" cy="8274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97163" y="8990287"/>
            <a:ext cx="9215308" cy="72353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44" y="8990287"/>
            <a:ext cx="8910427" cy="43757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12008" y="936324"/>
            <a:ext cx="14950954" cy="8413066"/>
            <a:chOff x="7512008" y="936324"/>
            <a:chExt cx="14950954" cy="841306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400000">
              <a:off x="7512008" y="936324"/>
              <a:ext cx="14950954" cy="841306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92850" y="1133060"/>
            <a:ext cx="7587613" cy="3100115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1978" y="5458073"/>
            <a:ext cx="8486305" cy="302224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005486" y="1232759"/>
            <a:ext cx="3859604" cy="8047606"/>
            <a:chOff x="13005486" y="1232759"/>
            <a:chExt cx="3859604" cy="804760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780000">
              <a:off x="11411580" y="-2455148"/>
              <a:ext cx="7719208" cy="16095211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780000">
              <a:off x="13005486" y="1232759"/>
              <a:ext cx="3859604" cy="804760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314244" y="2836065"/>
            <a:ext cx="5297503" cy="5297503"/>
            <a:chOff x="12314244" y="2836065"/>
            <a:chExt cx="5297503" cy="529750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780000">
              <a:off x="12314244" y="2836065"/>
              <a:ext cx="5297503" cy="529750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06F3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87887" y="2898963"/>
            <a:ext cx="9713467" cy="470053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56401" y="-1744272"/>
            <a:ext cx="1207703" cy="4605068"/>
            <a:chOff x="1056401" y="-1744272"/>
            <a:chExt cx="1207703" cy="460506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6401" y="-1744272"/>
              <a:ext cx="1207703" cy="460506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456790" y="-187146"/>
            <a:ext cx="1999674" cy="1999674"/>
            <a:chOff x="16456790" y="-187146"/>
            <a:chExt cx="1999674" cy="199967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6456790" y="-187146"/>
              <a:ext cx="1999674" cy="19996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2022-10-27T09:50:45Z</dcterms:created>
  <dcterms:modified xsi:type="dcterms:W3CDTF">2022-10-27T09:50:45Z</dcterms:modified>
</cp:coreProperties>
</file>